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94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5" r:id="rId40"/>
    <p:sldId id="296" r:id="rId41"/>
    <p:sldId id="297" r:id="rId42"/>
    <p:sldId id="298" r:id="rId43"/>
    <p:sldId id="299" r:id="rId44"/>
    <p:sldId id="300" r:id="rId45"/>
    <p:sldId id="293" r:id="rId4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4994" autoAdjust="0"/>
    <p:restoredTop sz="94660"/>
  </p:normalViewPr>
  <p:slideViewPr>
    <p:cSldViewPr snapToGrid="0">
      <p:cViewPr varScale="1">
        <p:scale>
          <a:sx n="81" d="100"/>
          <a:sy n="81" d="100"/>
        </p:scale>
        <p:origin x="-78" y="-6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40230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455931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866282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02664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638829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81517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143242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048230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092178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387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214320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06AB6-F79B-4FAF-AA9A-DA0542A378E0}" type="datetimeFigureOut">
              <a:rPr lang="ru-RU" smtClean="0"/>
              <a:pPr/>
              <a:t>02.05.2018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34C8F9-3951-449D-8CF6-664BEEE2546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9156160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2800" dirty="0"/>
              <a:t>Публичный отчет МБОУ «</a:t>
            </a:r>
            <a:r>
              <a:rPr lang="ru-RU" sz="2800" dirty="0" err="1"/>
              <a:t>Ямашская</a:t>
            </a:r>
            <a:r>
              <a:rPr lang="ru-RU" sz="2800" dirty="0"/>
              <a:t> ООШ» за</a:t>
            </a:r>
            <a:br>
              <a:rPr lang="ru-RU" sz="2800" dirty="0"/>
            </a:br>
            <a:r>
              <a:rPr lang="ru-RU" sz="2800" dirty="0"/>
              <a:t>2016-2017 </a:t>
            </a:r>
            <a:r>
              <a:rPr lang="ru-RU" sz="2800" dirty="0" err="1"/>
              <a:t>уч.год</a:t>
            </a:r>
            <a:r>
              <a:rPr lang="ru-RU" sz="2800" dirty="0"/>
              <a:t>  глазами фотографа</a:t>
            </a:r>
            <a:r>
              <a:rPr lang="ru-RU" b="1" dirty="0"/>
              <a:t>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32500" lnSpcReduction="20000"/>
          </a:bodyPr>
          <a:lstStyle/>
          <a:p>
            <a:r>
              <a:rPr lang="ru-RU" dirty="0"/>
              <a:t> </a:t>
            </a:r>
          </a:p>
          <a:p>
            <a:r>
              <a:rPr lang="ru-RU" sz="5000" b="1" dirty="0"/>
              <a:t>Сегодня праздник света, дружбы, книг,</a:t>
            </a:r>
            <a:endParaRPr lang="ru-RU" sz="5000" dirty="0"/>
          </a:p>
          <a:p>
            <a:r>
              <a:rPr lang="ru-RU" sz="5000" b="1" dirty="0"/>
              <a:t>Цветов, улыбок, иногда — терзаний...</a:t>
            </a:r>
            <a:endParaRPr lang="ru-RU" sz="5000" dirty="0"/>
          </a:p>
          <a:p>
            <a:r>
              <a:rPr lang="ru-RU" sz="5000" b="1" dirty="0"/>
              <a:t>Так пусть тебе подарит каждый миг</a:t>
            </a:r>
            <a:endParaRPr lang="ru-RU" sz="5000" dirty="0"/>
          </a:p>
          <a:p>
            <a:r>
              <a:rPr lang="ru-RU" sz="5000" b="1" dirty="0"/>
              <a:t>Восторг от полученья новых знаний.</a:t>
            </a:r>
            <a:endParaRPr lang="ru-RU" sz="5000" dirty="0"/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xmlns="" val="6288315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Открытие школьной картинной галереи братьев Анатолия и Александра Петровых</a:t>
            </a:r>
            <a:endParaRPr lang="ru-RU" dirty="0"/>
          </a:p>
        </p:txBody>
      </p:sp>
      <p:pic>
        <p:nvPicPr>
          <p:cNvPr id="4" name="Объект 3" descr="C:\Users\Galina1\Desktop\ВСЕ ФОТО\ПРЗЕНТАЦИИ И ФОТО16\IMG_128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0786"/>
            <a:ext cx="5939444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83028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На открытие картинной галереи приехали художники Петровы, выпускники школы разных лет, многочисленные гости, учителя, родители и учащиеся школы</a:t>
            </a:r>
            <a:endParaRPr lang="ru-RU" sz="2000" dirty="0"/>
          </a:p>
        </p:txBody>
      </p:sp>
      <p:pic>
        <p:nvPicPr>
          <p:cNvPr id="4" name="Объект 3" descr="C:\Users\Galina1\Desktop\ВСЕ ФОТО\ПРЗЕНТАЦИИ И ФОТО16\IMG_128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0786"/>
            <a:ext cx="5939444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65605911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Лыжня России</a:t>
            </a:r>
            <a:endParaRPr lang="ru-RU" dirty="0"/>
          </a:p>
        </p:txBody>
      </p:sp>
      <p:pic>
        <p:nvPicPr>
          <p:cNvPr id="4" name="Объект 3" descr="C:\Users\Galina1\Desktop\ВСЕ ФОТО\Лыжня на отправку\DSC0380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7021"/>
            <a:ext cx="5939444" cy="3948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92144716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Лыжня Татарстана.</a:t>
            </a:r>
            <a:endParaRPr lang="ru-RU" dirty="0"/>
          </a:p>
        </p:txBody>
      </p:sp>
      <p:pic>
        <p:nvPicPr>
          <p:cNvPr id="4" name="Объект 3" descr="C:\Users\Galina1\Desktop\ВСЕ ФОТО\Лыжня на отправку\DSC04027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7021"/>
            <a:ext cx="5939444" cy="3948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438766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Смотр строя и песни, посвященный Дню защитника Отечества</a:t>
            </a:r>
            <a:endParaRPr lang="ru-RU" dirty="0"/>
          </a:p>
        </p:txBody>
      </p:sp>
      <p:pic>
        <p:nvPicPr>
          <p:cNvPr id="4" name="Объект 3" descr="C:\Users\Galina1\Desktop\ВСЕ ФОТО\фотки\DSC0418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7021"/>
            <a:ext cx="5939444" cy="39485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718126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Юные </a:t>
            </a:r>
            <a:r>
              <a:rPr lang="ru-RU" b="1" dirty="0" smtClean="0"/>
              <a:t>инспектора </a:t>
            </a:r>
            <a:r>
              <a:rPr lang="ru-RU" b="1" dirty="0"/>
              <a:t>движения</a:t>
            </a:r>
            <a:endParaRPr lang="ru-RU" dirty="0"/>
          </a:p>
        </p:txBody>
      </p:sp>
      <p:pic>
        <p:nvPicPr>
          <p:cNvPr id="4" name="Объект 3" descr="C:\Users\Galina1\Desktop\ВСЕ ФОТО\ЮИД\DSC0692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6460" y="1825625"/>
            <a:ext cx="5799080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8300864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Юные инспектора движения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/>
              <a:t>Они выступают перед учащимися начальных классов и дошкольниками детского сада «Теремок» с программой «</a:t>
            </a:r>
            <a:r>
              <a:rPr lang="ru-RU" b="1" dirty="0" err="1"/>
              <a:t>Светофорик</a:t>
            </a:r>
            <a:r>
              <a:rPr lang="ru-RU" b="1" dirty="0"/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0324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Школьная конференция начальных классов «Мир вокруг нас»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348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66374433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Школьная конференция «Я- исследователь!»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33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3211526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Лекция о вреде курения 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25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2325807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b="1" dirty="0"/>
              <a:t>Эмблема школы символизирует свет исходящий из знаний, полученных в школе</a:t>
            </a:r>
            <a:endParaRPr lang="ru-RU" sz="20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09813" y="2629865"/>
            <a:ext cx="3572374" cy="274285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17320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Концерт, посвященный Дню Победы, 9 Мая</a:t>
            </a:r>
            <a:endParaRPr lang="ru-RU" dirty="0"/>
          </a:p>
        </p:txBody>
      </p:sp>
      <p:pic>
        <p:nvPicPr>
          <p:cNvPr id="4" name="Объект 3" descr="C:\Users\Galina1\Desktop\ВСЕ ФОТО\фото -15Г\DSC01425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9325432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Кросс в честь Дня Победы.</a:t>
            </a:r>
            <a:endParaRPr lang="ru-RU" dirty="0"/>
          </a:p>
        </p:txBody>
      </p:sp>
      <p:pic>
        <p:nvPicPr>
          <p:cNvPr id="4" name="Объект 3" descr="C:\Users\Galina1\Desktop\ВСЕ ФОТО\фото кросс Победы\DSC0365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1534716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/>
              <a:t>Практическое </a:t>
            </a:r>
            <a:r>
              <a:rPr lang="ru-RU" b="1" dirty="0"/>
              <a:t>занятие по правилам дорожного движения</a:t>
            </a:r>
            <a:endParaRPr lang="ru-RU" dirty="0"/>
          </a:p>
        </p:txBody>
      </p:sp>
      <p:pic>
        <p:nvPicPr>
          <p:cNvPr id="4" name="Объект 3" descr="C:\Users\Galina1\Desktop\ВСЕ ФОТО\Фотографии\20170311_09140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328357"/>
            <a:ext cx="5943600" cy="334587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0614140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Экологический субботник в парке Победы «Звезда»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95785" y="1825625"/>
            <a:ext cx="580043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544253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Конкурс чтецов произведений татарских поэтов и поэтов фронтовиков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104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14318901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Выступление учащихся в сельском клубе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22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77038865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/>
              <a:t>На школьной конференции начальных классов «Этот День Победы…»</a:t>
            </a:r>
            <a:endParaRPr lang="ru-RU" dirty="0"/>
          </a:p>
        </p:txBody>
      </p:sp>
      <p:pic>
        <p:nvPicPr>
          <p:cNvPr id="4" name="Объект 3" descr="C:\Users\Galina1\Desktop\ВСЕ ФОТО\Г. М\Алсу радиф\DSC0131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71303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Волонтеры у ветерана педагогического труда</a:t>
            </a:r>
            <a:endParaRPr lang="ru-RU" dirty="0"/>
          </a:p>
        </p:txBody>
      </p:sp>
      <p:pic>
        <p:nvPicPr>
          <p:cNvPr id="4" name="Объект 3" descr="F:\Алсу Р\9 мая\DSC05066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68485072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Последний школьный звонок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Последний звонок и школьный урок</a:t>
            </a:r>
          </a:p>
          <a:p>
            <a:r>
              <a:rPr lang="ru-RU" dirty="0"/>
              <a:t>Остались уже позади</a:t>
            </a:r>
          </a:p>
          <a:p>
            <a:r>
              <a:rPr lang="ru-RU" dirty="0"/>
              <a:t>Последний звонок и новый урок</a:t>
            </a:r>
          </a:p>
          <a:p>
            <a:r>
              <a:rPr lang="ru-RU" dirty="0"/>
              <a:t>Готовит нам жизнь впереди…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18461183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добрый путь, дорогие выпускники!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3631" y="1582615"/>
            <a:ext cx="8370276" cy="4689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009178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62554" y="773723"/>
            <a:ext cx="8440615" cy="5556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794271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652954" y="0"/>
            <a:ext cx="8639907" cy="615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397919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Делу время- потехе час!</a:t>
            </a:r>
            <a:endParaRPr lang="ru-RU" dirty="0"/>
          </a:p>
        </p:txBody>
      </p:sp>
      <p:pic>
        <p:nvPicPr>
          <p:cNvPr id="6" name="Объект 5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4004" y="1289538"/>
            <a:ext cx="10844273" cy="556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82629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 здоровом теле- здоровый дух!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62000" y="1371600"/>
            <a:ext cx="10339754" cy="5216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331237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Год экологии 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9169" y="1289538"/>
            <a:ext cx="9507415" cy="5568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992290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Играем в «Зарницу»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7478" y="1594338"/>
            <a:ext cx="9261230" cy="5263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7783532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97877" y="515815"/>
            <a:ext cx="9448799" cy="59904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821280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Традиционное завершение учебной четверти: подарки и награды за успехи в школьной жизни</a:t>
            </a:r>
            <a:endParaRPr lang="ru-RU" sz="2000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8092" y="1524000"/>
            <a:ext cx="8663353" cy="5169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0745114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Республиканские соревнования по боксу в спортзале школы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7574" y="2286554"/>
            <a:ext cx="6096851" cy="3429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8607985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Школьные дни чистоты и здоровья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295581" y="1690688"/>
            <a:ext cx="4572638" cy="3429479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>
          <a:blip r:embed="rId3"/>
          <a:stretch>
            <a:fillRect/>
          </a:stretch>
        </p:blipFill>
        <p:spPr>
          <a:xfrm>
            <a:off x="463810" y="1496291"/>
            <a:ext cx="457263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510668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5846" y="0"/>
            <a:ext cx="114768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31405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Посвящение в ПЕРВОКЛАССНИКИ</a:t>
            </a:r>
            <a:endParaRPr lang="ru-RU" dirty="0"/>
          </a:p>
        </p:txBody>
      </p:sp>
      <p:pic>
        <p:nvPicPr>
          <p:cNvPr id="4" name="Объект 3" descr="F:\фото 2016 2017\1 сентября\DSC0409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000" y="1852246"/>
            <a:ext cx="5545016" cy="412652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196166441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782" y="500062"/>
            <a:ext cx="10515600" cy="1325563"/>
          </a:xfrm>
        </p:spPr>
        <p:txBody>
          <a:bodyPr>
            <a:normAutofit/>
          </a:bodyPr>
          <a:lstStyle/>
          <a:p>
            <a:r>
              <a:rPr lang="ru-RU" sz="2200" b="1" dirty="0"/>
              <a:t>Бессмертный полк села </a:t>
            </a:r>
            <a:r>
              <a:rPr lang="ru-RU" sz="2200" b="1" dirty="0" err="1"/>
              <a:t>Ямаш</a:t>
            </a:r>
            <a:r>
              <a:rPr lang="ru-RU" sz="2200" b="1" dirty="0"/>
              <a:t> в сопровождении учащихся школы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Объект 3" descr="G:\71 год победы\DSC03581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95108" y="1825625"/>
            <a:ext cx="5801784" cy="43513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13086853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Подрастает смена</a:t>
            </a:r>
            <a:endParaRPr lang="ru-RU" dirty="0"/>
          </a:p>
        </p:txBody>
      </p:sp>
      <p:pic>
        <p:nvPicPr>
          <p:cNvPr id="4" name="Объект 3" descr="C:\Users\Galina1\Desktop\ЯМАШ школа  фото\фото\0B3A2251_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44969" y="1641232"/>
            <a:ext cx="7696200" cy="4868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143702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cap="all" dirty="0"/>
              <a:t>У </a:t>
            </a:r>
            <a:r>
              <a:rPr lang="ru-RU" b="1" cap="all" dirty="0" err="1"/>
              <a:t>стеллы</a:t>
            </a:r>
            <a:r>
              <a:rPr lang="ru-RU" b="1" cap="all" dirty="0"/>
              <a:t> погибшим </a:t>
            </a:r>
            <a:r>
              <a:rPr lang="ru-RU" b="1" cap="all" dirty="0" smtClean="0"/>
              <a:t>землякам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7708" y="2122488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1208088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049" name="Рисунок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50298" y="1752174"/>
            <a:ext cx="7010932" cy="4632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90488" y="1480622"/>
            <a:ext cx="5982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877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Monotype Corsiva" panose="03010101010201010101" pitchFamily="66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ru-RU" alt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9573089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 поведу тебя в музей…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0936" y="1669761"/>
            <a:ext cx="10515600" cy="4351338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073" name="Рисунок 27" descr="CIMG45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5739" y="1523275"/>
            <a:ext cx="6478600" cy="4861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4250283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Мой труд вливается в труд моей республики…</a:t>
            </a:r>
            <a:endParaRPr lang="ru-RU" sz="2000" dirty="0"/>
          </a:p>
        </p:txBody>
      </p:sp>
      <p:pic>
        <p:nvPicPr>
          <p:cNvPr id="4" name="Объект 3" descr="F:\ФОТО ШКОЛА\DSC0135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53786" y="1629508"/>
            <a:ext cx="6946707" cy="482880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7944983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000" dirty="0" smtClean="0"/>
              <a:t>Спасибо за внимание!!!</a:t>
            </a:r>
            <a:endParaRPr lang="ru-RU" sz="6000" dirty="0"/>
          </a:p>
        </p:txBody>
      </p:sp>
    </p:spTree>
    <p:extLst>
      <p:ext uri="{BB962C8B-B14F-4D97-AF65-F5344CB8AC3E}">
        <p14:creationId xmlns:p14="http://schemas.microsoft.com/office/powerpoint/2010/main" xmlns="" val="10516052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</a:t>
            </a:r>
            <a:r>
              <a:rPr lang="ru-RU" sz="2200" b="1" dirty="0"/>
              <a:t>И  вновь у школьного порога…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sz="2200" b="1" dirty="0"/>
              <a:t>2016-2017 </a:t>
            </a:r>
            <a:r>
              <a:rPr lang="ru-RU" sz="2200" b="1" dirty="0" err="1"/>
              <a:t>уч.год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dirty="0"/>
              <a:t> </a:t>
            </a:r>
          </a:p>
        </p:txBody>
      </p:sp>
      <p:pic>
        <p:nvPicPr>
          <p:cNvPr id="4" name="Объект 3" descr="C:\Users\Galina1\Desktop\ВСЕ ФОТО\ПРЗЕНТАЦИИ И ФОТО16\IMG_1299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6278" y="2020786"/>
            <a:ext cx="5939444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31818028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Посвящение в ПЯТИКЛАССНИКИ</a:t>
            </a:r>
            <a:endParaRPr lang="ru-RU" dirty="0"/>
          </a:p>
        </p:txBody>
      </p:sp>
      <p:pic>
        <p:nvPicPr>
          <p:cNvPr id="4" name="Объект 3" descr="F:\фото 2016 2017\посвящение 5класс\DSC0420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73569" y="1770185"/>
            <a:ext cx="6693877" cy="451338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477322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РОДНАЯ ШКОЛА</a:t>
            </a:r>
            <a:endParaRPr lang="ru-RU" dirty="0"/>
          </a:p>
        </p:txBody>
      </p:sp>
      <p:pic>
        <p:nvPicPr>
          <p:cNvPr id="4" name="Объект 3" descr="C:\Users\Galina1\Desktop\ЯМАШ школа  фото\0B3A2303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20786"/>
            <a:ext cx="5943600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948362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292389"/>
            <a:ext cx="10515600" cy="1325563"/>
          </a:xfrm>
        </p:spPr>
        <p:txBody>
          <a:bodyPr>
            <a:normAutofit/>
          </a:bodyPr>
          <a:lstStyle/>
          <a:p>
            <a:r>
              <a:rPr lang="ru-RU" sz="2200" b="1" dirty="0"/>
              <a:t>Идем в школу с радостью, а из школы с гордостью!</a:t>
            </a:r>
            <a:r>
              <a:rPr lang="ru-RU" sz="2200" dirty="0"/>
              <a:t/>
            </a:r>
            <a:br>
              <a:rPr lang="ru-RU" sz="2200" dirty="0"/>
            </a:br>
            <a:r>
              <a:rPr lang="ru-RU" b="1" dirty="0"/>
              <a:t> </a:t>
            </a:r>
            <a:endParaRPr lang="ru-RU" dirty="0"/>
          </a:p>
        </p:txBody>
      </p:sp>
      <p:pic>
        <p:nvPicPr>
          <p:cNvPr id="4" name="Объект 3" descr="C:\Users\Galina1\Desktop\ЯМАШ школа  фото\фото\0B3A2271_2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20786"/>
            <a:ext cx="5943600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2509862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Школьные активисты</a:t>
            </a:r>
            <a:endParaRPr lang="ru-RU" dirty="0"/>
          </a:p>
        </p:txBody>
      </p:sp>
      <p:pic>
        <p:nvPicPr>
          <p:cNvPr id="4" name="Объект 3" descr="C:\Users\Galina1\Desktop\ЯМАШ школа  фото\фото\0B3A2230.jpg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24200" y="2020786"/>
            <a:ext cx="5943600" cy="39610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xmlns="" val="4397816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296</Words>
  <Application>Microsoft Office PowerPoint</Application>
  <PresentationFormat>Произвольный</PresentationFormat>
  <Paragraphs>53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Публичный отчет МБОУ «Ямашская ООШ» за 2016-2017 уч.год  глазами фотографа.  </vt:lpstr>
      <vt:lpstr>Эмблема школы символизирует свет исходящий из знаний, полученных в школе</vt:lpstr>
      <vt:lpstr>Слайд 3</vt:lpstr>
      <vt:lpstr>Посвящение в ПЕРВОКЛАССНИКИ</vt:lpstr>
      <vt:lpstr> И  вновь у школьного порога… 2016-2017 уч.год  </vt:lpstr>
      <vt:lpstr>Посвящение в ПЯТИКЛАССНИКИ</vt:lpstr>
      <vt:lpstr>РОДНАЯ ШКОЛА</vt:lpstr>
      <vt:lpstr>Идем в школу с радостью, а из школы с гордостью!  </vt:lpstr>
      <vt:lpstr>Школьные активисты</vt:lpstr>
      <vt:lpstr>Открытие школьной картинной галереи братьев Анатолия и Александра Петровых</vt:lpstr>
      <vt:lpstr>На открытие картинной галереи приехали художники Петровы, выпускники школы разных лет, многочисленные гости, учителя, родители и учащиеся школы</vt:lpstr>
      <vt:lpstr>Лыжня России</vt:lpstr>
      <vt:lpstr>Лыжня Татарстана.</vt:lpstr>
      <vt:lpstr>Смотр строя и песни, посвященный Дню защитника Отечества</vt:lpstr>
      <vt:lpstr>Юные инспектора движения</vt:lpstr>
      <vt:lpstr>Юные инспектора движения</vt:lpstr>
      <vt:lpstr>Школьная конференция начальных классов «Мир вокруг нас»</vt:lpstr>
      <vt:lpstr>Школьная конференция «Я- исследователь!»  </vt:lpstr>
      <vt:lpstr>Лекция о вреде курения   </vt:lpstr>
      <vt:lpstr>Концерт, посвященный Дню Победы, 9 Мая</vt:lpstr>
      <vt:lpstr>Кросс в честь Дня Победы.</vt:lpstr>
      <vt:lpstr>Практическое занятие по правилам дорожного движения</vt:lpstr>
      <vt:lpstr>Экологический субботник в парке Победы «Звезда»</vt:lpstr>
      <vt:lpstr>Конкурс чтецов произведений татарских поэтов и поэтов фронтовиков</vt:lpstr>
      <vt:lpstr>Выступление учащихся в сельском клубе</vt:lpstr>
      <vt:lpstr>На школьной конференции начальных классов «Этот День Победы…»</vt:lpstr>
      <vt:lpstr>Волонтеры у ветерана педагогического труда</vt:lpstr>
      <vt:lpstr>Последний школьный звонок</vt:lpstr>
      <vt:lpstr>В добрый путь, дорогие выпускники!</vt:lpstr>
      <vt:lpstr>Слайд 30</vt:lpstr>
      <vt:lpstr>Делу время- потехе час!</vt:lpstr>
      <vt:lpstr>В здоровом теле- здоровый дух!</vt:lpstr>
      <vt:lpstr>Год экологии </vt:lpstr>
      <vt:lpstr>Играем в «Зарницу»</vt:lpstr>
      <vt:lpstr>Слайд 35</vt:lpstr>
      <vt:lpstr>Традиционное завершение учебной четверти: подарки и награды за успехи в школьной жизни</vt:lpstr>
      <vt:lpstr>Республиканские соревнования по боксу в спортзале школы</vt:lpstr>
      <vt:lpstr>Школьные дни чистоты и здоровья</vt:lpstr>
      <vt:lpstr>Слайд 39</vt:lpstr>
      <vt:lpstr>Бессмертный полк села Ямаш в сопровождении учащихся школы  </vt:lpstr>
      <vt:lpstr>Подрастает смена</vt:lpstr>
      <vt:lpstr>У стеллы погибшим землякам</vt:lpstr>
      <vt:lpstr>Я поведу тебя в музей…</vt:lpstr>
      <vt:lpstr>Мой труд вливается в труд моей республики…</vt:lpstr>
      <vt:lpstr>Слайд 45</vt:lpstr>
    </vt:vector>
  </TitlesOfParts>
  <Company>diakov.net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Публичный отчет МБОУ «Ямашская ООШ» за 2016-2017 уч.год  глазами фотографа.</dc:title>
  <dc:creator>Galina</dc:creator>
  <cp:lastModifiedBy>2</cp:lastModifiedBy>
  <cp:revision>12</cp:revision>
  <dcterms:created xsi:type="dcterms:W3CDTF">2017-08-15T09:11:22Z</dcterms:created>
  <dcterms:modified xsi:type="dcterms:W3CDTF">2018-05-02T08:34:21Z</dcterms:modified>
</cp:coreProperties>
</file>